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embeddedFontLst>
    <p:embeddedFont>
      <p:font typeface="Lobster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i8WUXpRh4QAPqlL7hPbUKvMnrr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Lobster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064dcd362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064dcd36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064dcd36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4064dcd36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064dcd362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064dcd36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130bc12e4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130bc12e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130bc12e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130bc12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064dcd362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064dcd36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130bc12e4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130bc12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064dcd362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064dcd36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130bc12e4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130bc12e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064dcd362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064dcd36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130bc12e4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130bc12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130bc12e4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130bc12e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130bc12e4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130bc12e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064dcd362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064dcd36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064dcd362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064dcd36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130bc12e4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130bc12e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064dcd362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064dcd36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130bc12e4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130bc12e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064dcd362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064dcd36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130bc12e4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130bc12e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6b36ca345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06b36ca34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064dcd362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064dcd36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064dcd362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064dcd36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130bc12e4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130bc12e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064dcd362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064dcd36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130bc12e4_4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130bc12e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064dcd362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064dcd36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064dcd362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064dcd36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130bc12e4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4130bc12e4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6b36ca345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206b36ca34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6b36ca34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06b36ca3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6b36ca34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06b36ca3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6b36ca34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06b36ca34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b36ca34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06b36ca3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6b36ca34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06b36ca3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064dcd36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064dcd36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dia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 és függőleges szöveg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üggőleges cím és szöveg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 és tartalom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zakaszfejléc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artalomrész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Összehasonlítás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sak cím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Üres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talomrész képaláírással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ép képaláírással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3E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7594692" y="5020870"/>
            <a:ext cx="38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hu-HU" sz="1800" u="none" cap="none" strike="noStrike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Készítette: </a:t>
            </a:r>
            <a:r>
              <a:rPr b="0" i="0" lang="hu-HU" sz="1800" u="none" cap="none" strike="noStrike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Kukovecz Zsolt, Kéri-Bodó Fanni, Kéri Attila</a:t>
            </a:r>
            <a:endParaRPr b="0" i="0" sz="1400" u="none" cap="none" strike="noStrik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7093250" y="220500"/>
            <a:ext cx="487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Célunk: </a:t>
            </a:r>
            <a:r>
              <a:rPr b="0" i="0" lang="hu-HU" sz="1800" u="none" cap="none" strike="noStrike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Lézer Univerzum webshop elkészítése</a:t>
            </a:r>
            <a:endParaRPr b="0" i="0" sz="1400" u="none" cap="none" strike="noStrik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093250" y="857088"/>
            <a:ext cx="4878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Felhasználói r</a:t>
            </a: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egisztráció/bejelentkezés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Admin fiók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kategória szerinti szűrés kialakítása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adatlap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</a:t>
            </a:r>
            <a:endParaRPr b="0" i="0" sz="1400" u="none" cap="none" strike="noStrik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064dcd362_0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660000"/>
                </a:solidFill>
              </a:rPr>
              <a:t>Használt szoftverek, szolgáltatások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39" name="Google Shape;139;g24064dcd362_0_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hu-HU">
                <a:solidFill>
                  <a:srgbClr val="660000"/>
                </a:solidFill>
              </a:rPr>
              <a:t>Fejlesztés:</a:t>
            </a:r>
            <a:endParaRPr b="1"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Visual Studio Code</a:t>
            </a:r>
            <a:endParaRPr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Google Chrome és Microsoft Edge böngésző</a:t>
            </a:r>
            <a:endParaRPr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XAMPP (Apache és MySQL modul)</a:t>
            </a:r>
            <a:endParaRPr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hu-HU">
                <a:solidFill>
                  <a:srgbClr val="660000"/>
                </a:solidFill>
              </a:rPr>
              <a:t>Kommunikáció</a:t>
            </a:r>
            <a:endParaRPr b="1"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Microsoft Teams</a:t>
            </a:r>
            <a:endParaRPr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hu-HU">
                <a:solidFill>
                  <a:srgbClr val="660000"/>
                </a:solidFill>
              </a:rPr>
              <a:t>Információk megosztása, verziókövetés</a:t>
            </a:r>
            <a:endParaRPr b="1"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Google Drive, Documents, Presentation</a:t>
            </a:r>
            <a:endParaRPr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GitHub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40" name="Google Shape;140;g24064dcd362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985" y="1238250"/>
            <a:ext cx="2610217" cy="14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4064dcd362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250" y="3283675"/>
            <a:ext cx="2844948" cy="14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4064dcd362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886" y="3791277"/>
            <a:ext cx="2834641" cy="14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4064dcd362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8896" y="1690827"/>
            <a:ext cx="2880716" cy="14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4064dcd362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63075" y="2242575"/>
            <a:ext cx="2209247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4064dcd362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4525" y="4325800"/>
            <a:ext cx="2844950" cy="142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4064dcd36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375" y="0"/>
            <a:ext cx="69732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4064dcd362_0_23"/>
          <p:cNvSpPr txBox="1"/>
          <p:nvPr/>
        </p:nvSpPr>
        <p:spPr>
          <a:xfrm>
            <a:off x="8401050" y="1876425"/>
            <a:ext cx="3705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Adatbázisból frissülő termékek. Itt azok jelennek meg, amelynél igaz értéket kapott az adatbázisban tárolt “kiemelt” változó.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4064dcd362_0_23"/>
          <p:cNvSpPr txBox="1"/>
          <p:nvPr/>
        </p:nvSpPr>
        <p:spPr>
          <a:xfrm>
            <a:off x="9582625" y="66675"/>
            <a:ext cx="1943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Fejléc/Header: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Kezdőlap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Kapcsolat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Belépés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4064dcd362_0_23"/>
          <p:cNvSpPr txBox="1"/>
          <p:nvPr/>
        </p:nvSpPr>
        <p:spPr>
          <a:xfrm>
            <a:off x="9634825" y="5965200"/>
            <a:ext cx="1838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Lábléc/Footer: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ÁSZF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4064dcd362_0_23"/>
          <p:cNvSpPr txBox="1"/>
          <p:nvPr/>
        </p:nvSpPr>
        <p:spPr>
          <a:xfrm>
            <a:off x="8486700" y="4067175"/>
            <a:ext cx="26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Statikus bemutatkozó rész.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4064dcd362_0_23"/>
          <p:cNvSpPr txBox="1"/>
          <p:nvPr/>
        </p:nvSpPr>
        <p:spPr>
          <a:xfrm>
            <a:off x="0" y="0"/>
            <a:ext cx="12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Kezdőlap: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4064dcd362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87" y="0"/>
            <a:ext cx="119570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4064dcd362_0_53"/>
          <p:cNvSpPr txBox="1"/>
          <p:nvPr/>
        </p:nvSpPr>
        <p:spPr>
          <a:xfrm>
            <a:off x="4152900" y="3595425"/>
            <a:ext cx="60009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kategóriák adatbázisból töltődnek, melyek funkciója a  termékek szűrése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termékek a kategória megadása szerint frissülnek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 “kártyák” elnevezést, árat, és képet tartalmaznak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 kártyára kattintva a termék adatlapjára jutunk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4064dcd362_0_53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130bc12e4_0_19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24130bc12e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0" y="548613"/>
            <a:ext cx="5762625" cy="5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4130bc12e4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100" y="543863"/>
            <a:ext cx="5762625" cy="598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130bc12e4_0_29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24130bc12e4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75" y="785813"/>
            <a:ext cx="5762625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4064dcd362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638" y="0"/>
            <a:ext cx="73047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4064dcd362_0_85"/>
          <p:cNvSpPr txBox="1"/>
          <p:nvPr/>
        </p:nvSpPr>
        <p:spPr>
          <a:xfrm>
            <a:off x="6010275" y="3357300"/>
            <a:ext cx="600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 oldalon a termék adatain kívül megjelenik egy “Kosárba” gomb, és a hozzá tartozó beviteli mező, ahol a kívánt termék darabszámot lehet megadni kosárba tétel előtt.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4064dcd362_0_85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4064dcd362_0_85"/>
          <p:cNvSpPr txBox="1"/>
          <p:nvPr/>
        </p:nvSpPr>
        <p:spPr>
          <a:xfrm>
            <a:off x="8458200" y="4852725"/>
            <a:ext cx="355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 adatai alatt a kiemelt termékek első négy terméke jelenik meg, mint javasolt termékek.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130bc12e4_0_37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4130bc12e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075" y="132085"/>
            <a:ext cx="5107924" cy="33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4130bc12e4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175" y="132063"/>
            <a:ext cx="5107924" cy="659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4064dcd362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600" y="0"/>
            <a:ext cx="93447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4064dcd362_0_92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</a:t>
            </a: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4064dcd362_0_92"/>
          <p:cNvSpPr txBox="1"/>
          <p:nvPr/>
        </p:nvSpPr>
        <p:spPr>
          <a:xfrm>
            <a:off x="7839075" y="2423850"/>
            <a:ext cx="355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kosárban megtalálhatóak az oda helyezett termékek darabszámmal, termékenkénti részösszeggel, és végösszeggel.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4064dcd362_0_92"/>
          <p:cNvSpPr txBox="1"/>
          <p:nvPr/>
        </p:nvSpPr>
        <p:spPr>
          <a:xfrm>
            <a:off x="9153525" y="4224075"/>
            <a:ext cx="2800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kiemelt termékek első négy terméke itt is megjelenik, ösztönözve a vásárlót további tételek megtekintésére, megvásárlására.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4064dcd362_0_92"/>
          <p:cNvSpPr txBox="1"/>
          <p:nvPr/>
        </p:nvSpPr>
        <p:spPr>
          <a:xfrm>
            <a:off x="838300" y="2423850"/>
            <a:ext cx="355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darabszám megváltoztatásakor automatikusan frissül a rész-, és végösszeg is.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130bc12e4_0_48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24130bc12e4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050" y="152400"/>
            <a:ext cx="525124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4130bc12e4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250" y="152400"/>
            <a:ext cx="5251250" cy="144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4130bc12e4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250" y="1747850"/>
            <a:ext cx="4135750" cy="25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4130bc12e4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251" y="4423475"/>
            <a:ext cx="3745025" cy="22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24064dcd362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300" y="33338"/>
            <a:ext cx="5605393" cy="67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4064dcd362_0_98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</a:t>
            </a: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4064dcd362_0_98"/>
          <p:cNvSpPr txBox="1"/>
          <p:nvPr/>
        </p:nvSpPr>
        <p:spPr>
          <a:xfrm>
            <a:off x="7343775" y="1576125"/>
            <a:ext cx="355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“checkout” oldalon újra látszik a kosár tartalma, de már nem módosíthatóak a tételek.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4064dcd362_0_98"/>
          <p:cNvSpPr txBox="1"/>
          <p:nvPr/>
        </p:nvSpPr>
        <p:spPr>
          <a:xfrm>
            <a:off x="7343775" y="3504938"/>
            <a:ext cx="355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Számlázási, és szállítási irányítószám, város, és cím, ezen kívül pedig a szállítási mód.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4064dcd362_0_98"/>
          <p:cNvSpPr txBox="1"/>
          <p:nvPr/>
        </p:nvSpPr>
        <p:spPr>
          <a:xfrm>
            <a:off x="7343775" y="5433750"/>
            <a:ext cx="355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 véglegesítése a “Megrendelés” gombbal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BFA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130bc12e4_0_64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4130bc12e4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0" y="461700"/>
            <a:ext cx="6965376" cy="53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4130bc12e4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550" y="479488"/>
            <a:ext cx="4868899" cy="589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130bc12e4_0_76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24130bc12e4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461700"/>
            <a:ext cx="6924776" cy="4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4130bc12e4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76" y="461700"/>
            <a:ext cx="4842624" cy="390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130bc12e4_0_86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24130bc12e4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461700"/>
            <a:ext cx="6599975" cy="43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4130bc12e4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175" y="461700"/>
            <a:ext cx="5167424" cy="259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24064dcd362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25" y="0"/>
            <a:ext cx="110055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4064dcd362_0_104"/>
          <p:cNvSpPr txBox="1"/>
          <p:nvPr/>
        </p:nvSpPr>
        <p:spPr>
          <a:xfrm>
            <a:off x="4319400" y="4819388"/>
            <a:ext cx="355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megrendelés adatai sikeresen az adatbázisba mentődtek.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4064dcd362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3" y="0"/>
            <a:ext cx="118207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4130bc12e4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600" y="1073500"/>
            <a:ext cx="217170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4130bc12e4_1_6"/>
          <p:cNvSpPr txBox="1"/>
          <p:nvPr/>
        </p:nvSpPr>
        <p:spPr>
          <a:xfrm>
            <a:off x="114475" y="79050"/>
            <a:ext cx="211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-HU" sz="2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Regisztráció</a:t>
            </a:r>
            <a:endParaRPr b="1" sz="2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4130bc12e4_1_6"/>
          <p:cNvSpPr txBox="1"/>
          <p:nvPr/>
        </p:nvSpPr>
        <p:spPr>
          <a:xfrm>
            <a:off x="0" y="591575"/>
            <a:ext cx="39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Filter function, kiszűri a kéretlen karaktereket.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4130bc12e4_1_6"/>
          <p:cNvSpPr txBox="1"/>
          <p:nvPr/>
        </p:nvSpPr>
        <p:spPr>
          <a:xfrm>
            <a:off x="5317476" y="160425"/>
            <a:ext cx="496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email inputot végig nézi az előző filter + egy email valid filter alapján. (a többi input mező is hasonlóan működik)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24130bc12e4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775" y="907975"/>
            <a:ext cx="76676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4130bc12e4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313" y="4057650"/>
            <a:ext cx="94773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4130bc12e4_1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0363" y="3577575"/>
            <a:ext cx="639127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4130bc12e4_1_6"/>
          <p:cNvSpPr txBox="1"/>
          <p:nvPr/>
        </p:nvSpPr>
        <p:spPr>
          <a:xfrm>
            <a:off x="99288" y="3213450"/>
            <a:ext cx="1199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összes mezőnek külön error kulcsa van, ha üres a tömb akkor lefut az sql parancs és feltöltésre kerül az adatbázisba a felhasználó.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4064dcd362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4064dcd362_0_67"/>
          <p:cNvSpPr txBox="1"/>
          <p:nvPr/>
        </p:nvSpPr>
        <p:spPr>
          <a:xfrm>
            <a:off x="1276700" y="3105275"/>
            <a:ext cx="2843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felhasználó adatait az adatbázisból kérdezi le, a jelszó egy alap titkosítással van tárolva az adatbázisban.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4130bc12e4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13" y="304800"/>
            <a:ext cx="4458968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4130bc12e4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531" y="5353050"/>
            <a:ext cx="38004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4130bc12e4_1_21"/>
          <p:cNvSpPr txBox="1"/>
          <p:nvPr/>
        </p:nvSpPr>
        <p:spPr>
          <a:xfrm>
            <a:off x="4540875" y="304800"/>
            <a:ext cx="31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4130bc12e4_1_21"/>
          <p:cNvSpPr txBox="1"/>
          <p:nvPr/>
        </p:nvSpPr>
        <p:spPr>
          <a:xfrm>
            <a:off x="0" y="0"/>
            <a:ext cx="235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-HU" sz="2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Bejelentkezés</a:t>
            </a:r>
            <a:endParaRPr b="1" sz="2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4130bc12e4_1_21"/>
          <p:cNvSpPr txBox="1"/>
          <p:nvPr/>
        </p:nvSpPr>
        <p:spPr>
          <a:xfrm>
            <a:off x="1747025" y="1535700"/>
            <a:ext cx="2119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Amikor lenyomjuk a login gombot akkor végig fut a program, először ellenőrzi, hogy üres-e az email mező, ha nem akkor megnézi, hogy van-e ilyen email, és ha igen akkor rátér a jelszóra, hogy adott-e meg a felhasználó és, hogy jó-e a jelszó.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4130bc12e4_1_21"/>
          <p:cNvSpPr txBox="1"/>
          <p:nvPr/>
        </p:nvSpPr>
        <p:spPr>
          <a:xfrm>
            <a:off x="8923000" y="4306500"/>
            <a:ext cx="273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Ha nincs error akkor sikeres volt a bejelentkezés és átkerülünk a főoldalra.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24064dcd362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150" y="0"/>
            <a:ext cx="85196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130bc12e4_1_32"/>
          <p:cNvSpPr txBox="1"/>
          <p:nvPr/>
        </p:nvSpPr>
        <p:spPr>
          <a:xfrm>
            <a:off x="0" y="0"/>
            <a:ext cx="107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-HU" sz="2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Profil</a:t>
            </a:r>
            <a:endParaRPr b="1" sz="2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24130bc12e4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25" y="0"/>
            <a:ext cx="7197776" cy="46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4130bc12e4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4657713"/>
            <a:ext cx="1146810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4130bc12e4_1_32"/>
          <p:cNvSpPr txBox="1"/>
          <p:nvPr/>
        </p:nvSpPr>
        <p:spPr>
          <a:xfrm>
            <a:off x="2694475" y="0"/>
            <a:ext cx="2299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 kérjük az adatbázisból az adott személynek az adatait és ellenőrizzük, hogy ha változtatott a felhasználó rajta akkor updatelje az adatbázisban az adatokat. Az adat frissítéshez kötelező megadni az </a:t>
            </a: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aktuális</a:t>
            </a: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 jelszót.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4130bc12e4_1_32"/>
          <p:cNvSpPr txBox="1"/>
          <p:nvPr/>
        </p:nvSpPr>
        <p:spPr>
          <a:xfrm>
            <a:off x="723900" y="3951800"/>
            <a:ext cx="474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input mezőnek az értéke az adatbázisból lekért adatokkal lesz egyenlő.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BFA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06b36ca345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399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4064dcd362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4064dcd362_0_120"/>
          <p:cNvSpPr txBox="1"/>
          <p:nvPr/>
        </p:nvSpPr>
        <p:spPr>
          <a:xfrm>
            <a:off x="0" y="1983150"/>
            <a:ext cx="493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latin typeface="Calibri"/>
                <a:ea typeface="Calibri"/>
                <a:cs typeface="Calibri"/>
                <a:sym typeface="Calibri"/>
              </a:rPr>
              <a:t>Ha rákattintunk valamelyik rendelésre akkor egy külön panel kinyílik ahol megtalálhatjuk az összes terméket ami a rendeléshez köthető.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4064dcd362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130bc12e4_1_42"/>
          <p:cNvSpPr txBox="1"/>
          <p:nvPr/>
        </p:nvSpPr>
        <p:spPr>
          <a:xfrm>
            <a:off x="0" y="0"/>
            <a:ext cx="19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-HU" sz="2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Rendelések</a:t>
            </a:r>
            <a:endParaRPr b="1" sz="2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24130bc12e4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2800"/>
            <a:ext cx="116871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4130bc12e4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0150"/>
            <a:ext cx="4144942" cy="41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4130bc12e4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950" y="2891459"/>
            <a:ext cx="8047052" cy="39665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4130bc12e4_1_42"/>
          <p:cNvSpPr txBox="1"/>
          <p:nvPr/>
        </p:nvSpPr>
        <p:spPr>
          <a:xfrm>
            <a:off x="3238500" y="0"/>
            <a:ext cx="474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Lekéri az adatbázisból az adott személyhez tartozó összes rendelést és kiírja őket egyesével egy táblába.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4064dcd362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125" y="0"/>
            <a:ext cx="91997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4064dcd362_0_138"/>
          <p:cNvSpPr txBox="1"/>
          <p:nvPr/>
        </p:nvSpPr>
        <p:spPr>
          <a:xfrm>
            <a:off x="1496125" y="2749700"/>
            <a:ext cx="2332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összes termék kilistázva egy táblába, mindegyik mellett 2 gomb, az egyik a termék módosítására a másik a termék törlésére szolgál.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24064dcd362_0_138"/>
          <p:cNvSpPr txBox="1"/>
          <p:nvPr/>
        </p:nvSpPr>
        <p:spPr>
          <a:xfrm>
            <a:off x="8414975" y="5090650"/>
            <a:ext cx="3421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Ezen az oldalon van lehetőség új termék hozzáadására, az “Új termék hozzáadása” gombra kattintva tehetjük ezt meg.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24130bc12e4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075"/>
            <a:ext cx="11887201" cy="21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4130bc12e4_4_1"/>
          <p:cNvSpPr txBox="1"/>
          <p:nvPr/>
        </p:nvSpPr>
        <p:spPr>
          <a:xfrm>
            <a:off x="0" y="0"/>
            <a:ext cx="47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-HU" sz="2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Admin panel</a:t>
            </a:r>
            <a:endParaRPr b="1" sz="2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4130bc12e4_4_1"/>
          <p:cNvSpPr txBox="1"/>
          <p:nvPr/>
        </p:nvSpPr>
        <p:spPr>
          <a:xfrm>
            <a:off x="3345650" y="615600"/>
            <a:ext cx="474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Lekérdezi az összes terméket az adatbázisból és kiírja őket egy táblába. 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24064dcd362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4064dcd362_0_144"/>
          <p:cNvSpPr txBox="1"/>
          <p:nvPr/>
        </p:nvSpPr>
        <p:spPr>
          <a:xfrm>
            <a:off x="1565200" y="3194800"/>
            <a:ext cx="291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Dinamikusan az adatbázisból van ki listázva az összes kategória amik közül lehet választani.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4064dcd362_0_144"/>
          <p:cNvSpPr txBox="1"/>
          <p:nvPr/>
        </p:nvSpPr>
        <p:spPr>
          <a:xfrm>
            <a:off x="7541225" y="4579575"/>
            <a:ext cx="460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“Új kategória” gombbal lehet új kategóriát felvinni az adatbázisba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4064dcd362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4064dcd362_0_150"/>
          <p:cNvSpPr txBox="1"/>
          <p:nvPr/>
        </p:nvSpPr>
        <p:spPr>
          <a:xfrm>
            <a:off x="1746575" y="3087650"/>
            <a:ext cx="270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gomb lenyomásakor nem egy új oldalra kerülünk, hanem egy modal ablak fog felugrani ahol </a:t>
            </a: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 tudjuk</a:t>
            </a: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 adni az új kategória nevét.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A895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24130bc12e4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375"/>
            <a:ext cx="67056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4130bc12e4_1_56"/>
          <p:cNvSpPr txBox="1"/>
          <p:nvPr/>
        </p:nvSpPr>
        <p:spPr>
          <a:xfrm>
            <a:off x="0" y="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-HU" sz="2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hozzáadása/Új kategória</a:t>
            </a:r>
            <a:endParaRPr b="1" sz="2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4130bc12e4_1_56"/>
          <p:cNvSpPr txBox="1"/>
          <p:nvPr/>
        </p:nvSpPr>
        <p:spPr>
          <a:xfrm>
            <a:off x="978900" y="872475"/>
            <a:ext cx="474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Lekérdezi az összes kategóriát az adatbázisból és kilistázza őket a select mezőbe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4130bc12e4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300" y="3744975"/>
            <a:ext cx="7024699" cy="31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4130bc12e4_1_56"/>
          <p:cNvSpPr txBox="1"/>
          <p:nvPr/>
        </p:nvSpPr>
        <p:spPr>
          <a:xfrm>
            <a:off x="6779775" y="2729175"/>
            <a:ext cx="441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Ha mindegyik mező ki lett töltve akkor feltölti az </a:t>
            </a: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adatbázisba</a:t>
            </a: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 a terméket és visszavisz az előző oldalra.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24130bc12e4_1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925"/>
            <a:ext cx="5083075" cy="22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4130bc12e4_1_56"/>
          <p:cNvSpPr txBox="1"/>
          <p:nvPr/>
        </p:nvSpPr>
        <p:spPr>
          <a:xfrm>
            <a:off x="335263" y="4108225"/>
            <a:ext cx="47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Új kategória feltöltése az adatbázisba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06b36ca345_0_42"/>
          <p:cNvSpPr txBox="1"/>
          <p:nvPr/>
        </p:nvSpPr>
        <p:spPr>
          <a:xfrm>
            <a:off x="1124550" y="2697900"/>
            <a:ext cx="9942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b="0" i="0" lang="hu-HU" sz="8300" u="none" cap="none" strike="noStrike">
                <a:solidFill>
                  <a:srgbClr val="783F04"/>
                </a:solidFill>
                <a:latin typeface="Lobster"/>
                <a:ea typeface="Lobster"/>
                <a:cs typeface="Lobster"/>
                <a:sym typeface="Lobster"/>
              </a:rPr>
              <a:t>Köszönjük a figyelmet!</a:t>
            </a:r>
            <a:endParaRPr b="0" i="0" sz="8300" u="none" cap="none" strike="noStrike">
              <a:solidFill>
                <a:srgbClr val="783F0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BFA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06b36ca34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BFA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206b36ca345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399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BFA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06b36ca345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399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BFA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06b36ca345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BFA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06b36ca345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3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064dcd362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660000"/>
                </a:solidFill>
              </a:rPr>
              <a:t>Megvalósítás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28" name="Google Shape;128;g24064dcd362_0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hu-HU">
                <a:solidFill>
                  <a:srgbClr val="660000"/>
                </a:solidFill>
              </a:rPr>
              <a:t>Frontend:</a:t>
            </a:r>
            <a:endParaRPr b="1"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HTML, CSS, JavaScript</a:t>
            </a:r>
            <a:endParaRPr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hu-HU">
                <a:solidFill>
                  <a:srgbClr val="660000"/>
                </a:solidFill>
              </a:rPr>
              <a:t>Fontend keretrendszer:</a:t>
            </a:r>
            <a:endParaRPr b="1"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Bootstrap, JQuery</a:t>
            </a:r>
            <a:endParaRPr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hu-HU">
                <a:solidFill>
                  <a:srgbClr val="660000"/>
                </a:solidFill>
              </a:rPr>
              <a:t>Backend:</a:t>
            </a:r>
            <a:endParaRPr b="1"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PHP</a:t>
            </a:r>
            <a:endParaRPr>
              <a:solidFill>
                <a:srgbClr val="66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MySQL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29" name="Google Shape;129;g24064dcd36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120" y="1825620"/>
            <a:ext cx="4338625" cy="1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4064dcd36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6363" y="320357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4064dcd362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133" y="4923375"/>
            <a:ext cx="2189166" cy="1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4064dcd36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6200" y="4923375"/>
            <a:ext cx="2284335" cy="1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4064dcd362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516" y="3203575"/>
            <a:ext cx="1912971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2023-02-07T20:46:23Z</dcterms:created>
  <dc:creator>Fanni Bodó</dc:creator>
</cp:coreProperties>
</file>